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135" autoAdjust="0"/>
    <p:restoredTop sz="94660"/>
  </p:normalViewPr>
  <p:slideViewPr>
    <p:cSldViewPr snapToGrid="0">
      <p:cViewPr varScale="1">
        <p:scale>
          <a:sx n="136" d="100"/>
          <a:sy n="136" d="100"/>
        </p:scale>
        <p:origin x="492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770A16-0AB3-405F-A7C8-E162BFDDB9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024D1B4-4F81-4B9C-965B-CE59D20E7D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231142-6610-4286-8C22-D87D2FDCBD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8FC994-6683-4CBC-A3FD-4DDC51522A7D}" type="datetimeFigureOut">
              <a:rPr lang="en-US" smtClean="0"/>
              <a:t>4/14/2021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D0B05E-96A4-480A-8C31-9243F67EA1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52E58B-E110-4247-B723-7596E00D5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473B36-5D34-4008-AAF1-258BD84518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6964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9F1DA8-1181-4594-824B-4A44CC133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2A82CB-4A10-4387-9945-59D7991ED8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F87F33-0B29-4BEA-B4C5-6DE4AEC183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8FC994-6683-4CBC-A3FD-4DDC51522A7D}" type="datetimeFigureOut">
              <a:rPr lang="en-US" smtClean="0"/>
              <a:t>4/14/2021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E6A9FF-BFAE-4E2B-BF28-3AEBD6B9D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3D0E5D-ABBD-4029-A55A-9087843765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473B36-5D34-4008-AAF1-258BD84518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7417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8C4E97-85E4-4195-8F64-C493A205F26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D6E3D19-F35A-4017-8FC3-7A05F81D01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A29187-84EA-470B-8805-12355AC785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8FC994-6683-4CBC-A3FD-4DDC51522A7D}" type="datetimeFigureOut">
              <a:rPr lang="en-US" smtClean="0"/>
              <a:t>4/14/2021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CEEE55-7DF6-458A-BB5D-10E877916E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D09C44-AFC3-4BEB-893D-2CCD94872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473B36-5D34-4008-AAF1-258BD84518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6764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46C1B-513E-4BC8-9C8E-55AEFCBAF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0EA6DE-D304-46B5-B247-4F40160DAF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E69FEE-67F8-426E-A158-5336063C50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8FC994-6683-4CBC-A3FD-4DDC51522A7D}" type="datetimeFigureOut">
              <a:rPr lang="en-US" smtClean="0"/>
              <a:t>4/14/2021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A950CC-9830-4DB5-A9A7-65C7A3FBD8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E51AA4-2898-4D23-B921-8CD9259AE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473B36-5D34-4008-AAF1-258BD84518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4243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09DAE-4CC7-438F-AAE4-6A67428D5D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19499E-60F8-473D-A647-59A08F11C8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1A61A2-4A50-44C5-9AE7-29B4316C4B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8FC994-6683-4CBC-A3FD-4DDC51522A7D}" type="datetimeFigureOut">
              <a:rPr lang="en-US" smtClean="0"/>
              <a:t>4/14/2021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C0BBA6-E3D4-4697-BDD5-37F6F400CC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35A66F-88D0-4F9C-AC50-E36B8E51B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473B36-5D34-4008-AAF1-258BD84518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8289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50157-854C-4E8F-BE69-6D71C5E32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755003-9776-47B6-9559-43F3C41E44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3BD27D-0618-4877-884D-1A56159BCC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E24C24-F9C6-476B-B172-B6E0F8A112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8FC994-6683-4CBC-A3FD-4DDC51522A7D}" type="datetimeFigureOut">
              <a:rPr lang="en-US" smtClean="0"/>
              <a:t>4/14/2021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D319F1-1900-4A10-BE21-58CB2985B0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54E7E6-F88F-464F-8E25-969B7032B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473B36-5D34-4008-AAF1-258BD84518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4936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21CD65-553E-4203-963A-A802B5F822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FDD1BF-E011-461A-AEEE-8EE235A73B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E68E37-139A-4603-AE94-A739FCAF3B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732E03-75AE-4281-A32A-0F68308E0B1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601B0F4-A0FE-47C4-AA8F-1078F15574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2F7C8E8-0EA7-4C5F-A562-61BEB2866C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8FC994-6683-4CBC-A3FD-4DDC51522A7D}" type="datetimeFigureOut">
              <a:rPr lang="en-US" smtClean="0"/>
              <a:t>4/14/2021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A50CBE-58AE-48B4-826A-47D63D3464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612F01-09BD-4321-9581-38A392DF3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473B36-5D34-4008-AAF1-258BD84518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2046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F4BA6D-31AE-4E9E-A839-506697245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7AFFA60-3664-4197-A1E8-ACECA0484F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8FC994-6683-4CBC-A3FD-4DDC51522A7D}" type="datetimeFigureOut">
              <a:rPr lang="en-US" smtClean="0"/>
              <a:t>4/14/2021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6373CF-369D-46E4-A0DF-CF63255747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DED21F-B204-419B-8B91-28949FDBE5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473B36-5D34-4008-AAF1-258BD84518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3926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A9657C9-39B7-467D-8418-46E72E916D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8FC994-6683-4CBC-A3FD-4DDC51522A7D}" type="datetimeFigureOut">
              <a:rPr lang="en-US" smtClean="0"/>
              <a:t>4/14/2021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20020F3-8C3B-4990-89D3-796FBC4F83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BB2288-FCCC-4EAC-85D8-D1D62CAAE9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473B36-5D34-4008-AAF1-258BD84518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1792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8DC8C1-7805-490C-8A75-828007C7EF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7409FC-BCDE-42DE-96B4-7F4CD26641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642342-7108-48DF-AF01-F46965B3B7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09D21B-E543-4027-A7A7-5C239A3DEF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8FC994-6683-4CBC-A3FD-4DDC51522A7D}" type="datetimeFigureOut">
              <a:rPr lang="en-US" smtClean="0"/>
              <a:t>4/14/2021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6117ED-54DE-4870-B514-9DFB6D97DF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33B319-5B16-419F-8B4C-BA165BC02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473B36-5D34-4008-AAF1-258BD84518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0408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2CBDA4-1D09-4B5C-8BF8-BC831AAAB2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3E61253-C410-4341-BF91-4865B8A4F01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3EA0DD-DECD-4944-A17C-1ED011514D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EC560E-5F55-4183-85ED-864C881B7D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8FC994-6683-4CBC-A3FD-4DDC51522A7D}" type="datetimeFigureOut">
              <a:rPr lang="en-US" smtClean="0"/>
              <a:t>4/14/2021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45E786-7017-4AB7-8EDF-5A2F15A462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918AF6-A3E0-4839-9E26-935D753B7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473B36-5D34-4008-AAF1-258BD84518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2070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0B6A203-7A38-4708-8D98-2C67975763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CD2302-1849-4FC2-87FD-4BC3226462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4DE08C-1AB5-4480-A85C-B43D27D7C5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8FC994-6683-4CBC-A3FD-4DDC51522A7D}" type="datetimeFigureOut">
              <a:rPr lang="en-US" smtClean="0"/>
              <a:t>4/14/2021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CCDAE7-AA35-435F-BF47-711E34D986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1629E0-47BF-4CC9-8594-68A92D9510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473B36-5D34-4008-AAF1-258BD84518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4198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.png"/><Relationship Id="rId18" Type="http://schemas.openxmlformats.org/officeDocument/2006/relationships/image" Target="../media/image17.jpg"/><Relationship Id="rId26" Type="http://schemas.openxmlformats.org/officeDocument/2006/relationships/image" Target="../media/image25.png"/><Relationship Id="rId21" Type="http://schemas.openxmlformats.org/officeDocument/2006/relationships/image" Target="../media/image20.jpg"/><Relationship Id="rId34" Type="http://schemas.openxmlformats.org/officeDocument/2006/relationships/image" Target="../media/image3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jpg"/><Relationship Id="rId25" Type="http://schemas.openxmlformats.org/officeDocument/2006/relationships/image" Target="../media/image24.jpg"/><Relationship Id="rId33" Type="http://schemas.openxmlformats.org/officeDocument/2006/relationships/image" Target="../media/image32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jpg"/><Relationship Id="rId32" Type="http://schemas.openxmlformats.org/officeDocument/2006/relationships/image" Target="../media/image31.png"/><Relationship Id="rId37" Type="http://schemas.openxmlformats.org/officeDocument/2006/relationships/image" Target="../media/image36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jpg"/><Relationship Id="rId28" Type="http://schemas.openxmlformats.org/officeDocument/2006/relationships/image" Target="../media/image27.gif"/><Relationship Id="rId36" Type="http://schemas.openxmlformats.org/officeDocument/2006/relationships/image" Target="../media/image35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31" Type="http://schemas.openxmlformats.org/officeDocument/2006/relationships/image" Target="../media/image30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jpg"/><Relationship Id="rId22" Type="http://schemas.openxmlformats.org/officeDocument/2006/relationships/image" Target="../media/image21.jpg"/><Relationship Id="rId27" Type="http://schemas.openxmlformats.org/officeDocument/2006/relationships/image" Target="../media/image26.jpg"/><Relationship Id="rId30" Type="http://schemas.openxmlformats.org/officeDocument/2006/relationships/image" Target="../media/image29.png"/><Relationship Id="rId35" Type="http://schemas.openxmlformats.org/officeDocument/2006/relationships/image" Target="../media/image34.png"/><Relationship Id="rId8" Type="http://schemas.openxmlformats.org/officeDocument/2006/relationships/image" Target="../media/image7.png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Picture 77" descr="A person smiling for the camera&#10;&#10;Description automatically generated with low confidence">
            <a:extLst>
              <a:ext uri="{FF2B5EF4-FFF2-40B4-BE49-F238E27FC236}">
                <a16:creationId xmlns:a16="http://schemas.microsoft.com/office/drawing/2014/main" id="{5CA7A65D-D4CC-43D8-AC86-DE3EA716DB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2688" y="-9285"/>
            <a:ext cx="1542508" cy="1852782"/>
          </a:xfrm>
          <a:prstGeom prst="rect">
            <a:avLst/>
          </a:prstGeom>
        </p:spPr>
      </p:pic>
      <p:pic>
        <p:nvPicPr>
          <p:cNvPr id="38" name="Picture 37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E101F715-9DEE-4A4C-9639-08E2030917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2439" y="-279693"/>
            <a:ext cx="3509279" cy="4211134"/>
          </a:xfrm>
          <a:prstGeom prst="rect">
            <a:avLst/>
          </a:prstGeom>
        </p:spPr>
      </p:pic>
      <p:pic>
        <p:nvPicPr>
          <p:cNvPr id="98" name="Picture 97">
            <a:extLst>
              <a:ext uri="{FF2B5EF4-FFF2-40B4-BE49-F238E27FC236}">
                <a16:creationId xmlns:a16="http://schemas.microsoft.com/office/drawing/2014/main" id="{47F4DAA2-406A-45FC-957D-5A2C5C7024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4243" y="-1596"/>
            <a:ext cx="1615468" cy="2501370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64546829-DBB4-4D1A-930D-AF1AA7E3B3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48182" y="4057201"/>
            <a:ext cx="1336009" cy="1767515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5BC72488-E77D-4D35-8A4C-E981963D81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28312" y="0"/>
            <a:ext cx="1683442" cy="3516049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1FE2C5A5-30CE-44CD-9C31-540C4E23A5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6326" y="0"/>
            <a:ext cx="1817541" cy="1994245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43F35046-CBE3-4BB9-80E6-6A83D8C05D4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22576" y="1834493"/>
            <a:ext cx="2898662" cy="218578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9E00D5E7-5472-40FD-AF3D-559CFC50978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06318" y="-6648"/>
            <a:ext cx="1415908" cy="1843630"/>
          </a:xfrm>
          <a:prstGeom prst="rect">
            <a:avLst/>
          </a:prstGeom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E5C97C1E-87AF-4E49-9F42-AF1EF7A1B0B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31089" y="3680765"/>
            <a:ext cx="2333413" cy="2024801"/>
          </a:xfrm>
          <a:prstGeom prst="rect">
            <a:avLst/>
          </a:prstGeom>
        </p:spPr>
      </p:pic>
      <p:pic>
        <p:nvPicPr>
          <p:cNvPr id="86" name="Picture 85">
            <a:extLst>
              <a:ext uri="{FF2B5EF4-FFF2-40B4-BE49-F238E27FC236}">
                <a16:creationId xmlns:a16="http://schemas.microsoft.com/office/drawing/2014/main" id="{5163339B-ECB3-4B68-8D66-3805E637563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576688" y="3971000"/>
            <a:ext cx="1592282" cy="183041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AE4FF10-9597-45A3-8A17-A233C8058F4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493424" y="5248275"/>
            <a:ext cx="1263554" cy="1612349"/>
          </a:xfrm>
          <a:prstGeom prst="rect">
            <a:avLst/>
          </a:prstGeom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9B5DE65B-CACA-4CE6-A1BC-77320236A2D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395052" y="3672240"/>
            <a:ext cx="1819652" cy="1699255"/>
          </a:xfrm>
          <a:prstGeom prst="rect">
            <a:avLst/>
          </a:prstGeom>
        </p:spPr>
      </p:pic>
      <p:pic>
        <p:nvPicPr>
          <p:cNvPr id="7" name="Picture 6" descr="A picture containing text, person, indoor&#10;&#10;Description automatically generated">
            <a:extLst>
              <a:ext uri="{FF2B5EF4-FFF2-40B4-BE49-F238E27FC236}">
                <a16:creationId xmlns:a16="http://schemas.microsoft.com/office/drawing/2014/main" id="{9447C6D7-4A1A-4E1C-B4F9-6F0F05A56FE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422" y="1994412"/>
            <a:ext cx="1805709" cy="216685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AB52810-F0A4-4EBC-AEF7-920D9F08076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632278" y="5521451"/>
            <a:ext cx="1155211" cy="134774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7FF136F-72BE-4A4D-8CC5-683669379BD9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81567" y="5322047"/>
            <a:ext cx="1350529" cy="1830413"/>
          </a:xfrm>
          <a:prstGeom prst="rect">
            <a:avLst/>
          </a:prstGeom>
        </p:spPr>
      </p:pic>
      <p:pic>
        <p:nvPicPr>
          <p:cNvPr id="58" name="Picture 57" descr="A person with his mouth open&#10;&#10;Description automatically generated with medium confidence">
            <a:extLst>
              <a:ext uri="{FF2B5EF4-FFF2-40B4-BE49-F238E27FC236}">
                <a16:creationId xmlns:a16="http://schemas.microsoft.com/office/drawing/2014/main" id="{22238644-2ED0-4D5C-8A9C-E40137B99A4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5960" y="5174246"/>
            <a:ext cx="1428750" cy="1714500"/>
          </a:xfrm>
          <a:prstGeom prst="rect">
            <a:avLst/>
          </a:prstGeom>
        </p:spPr>
      </p:pic>
      <p:pic>
        <p:nvPicPr>
          <p:cNvPr id="76" name="Picture 75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E3E3A9DB-FC74-43E5-AC64-47BA0EFEF1A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5195" y="-12616"/>
            <a:ext cx="1522915" cy="1918064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8B83DFDC-33A3-435C-9CDE-254787A42FCC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241672" y="3678500"/>
            <a:ext cx="1649238" cy="1707251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11AE9FF5-9162-49A9-9EF2-5E2CA8A87418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-16485" y="3674208"/>
            <a:ext cx="1542310" cy="1889101"/>
          </a:xfrm>
          <a:prstGeom prst="rect">
            <a:avLst/>
          </a:prstGeom>
        </p:spPr>
      </p:pic>
      <p:pic>
        <p:nvPicPr>
          <p:cNvPr id="9" name="Picture 8" descr="A person smiling for the camera&#10;&#10;Description automatically generated with medium confidence">
            <a:extLst>
              <a:ext uri="{FF2B5EF4-FFF2-40B4-BE49-F238E27FC236}">
                <a16:creationId xmlns:a16="http://schemas.microsoft.com/office/drawing/2014/main" id="{2E6EAC8F-1006-451D-9C9F-FEFA21C41B3A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569" y="1992701"/>
            <a:ext cx="1404694" cy="1685632"/>
          </a:xfrm>
          <a:prstGeom prst="rect">
            <a:avLst/>
          </a:prstGeom>
        </p:spPr>
      </p:pic>
      <p:pic>
        <p:nvPicPr>
          <p:cNvPr id="64" name="Picture 63" descr="A picture containing person, indoor, worktable&#10;&#10;Description automatically generated">
            <a:extLst>
              <a:ext uri="{FF2B5EF4-FFF2-40B4-BE49-F238E27FC236}">
                <a16:creationId xmlns:a16="http://schemas.microsoft.com/office/drawing/2014/main" id="{9D15C2D9-3077-466D-BEF3-CA974BB2D552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7719" y="3680765"/>
            <a:ext cx="1687333" cy="2024800"/>
          </a:xfrm>
          <a:prstGeom prst="rect">
            <a:avLst/>
          </a:prstGeom>
        </p:spPr>
      </p:pic>
      <p:pic>
        <p:nvPicPr>
          <p:cNvPr id="70" name="Picture 69" descr="A person wearing glasses&#10;&#10;Description automatically generated with low confidence">
            <a:extLst>
              <a:ext uri="{FF2B5EF4-FFF2-40B4-BE49-F238E27FC236}">
                <a16:creationId xmlns:a16="http://schemas.microsoft.com/office/drawing/2014/main" id="{AE5C4E9C-3C7A-46D4-A33A-72C53CA1F3EF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7754" y="5537669"/>
            <a:ext cx="1123122" cy="1347746"/>
          </a:xfrm>
          <a:prstGeom prst="rect">
            <a:avLst/>
          </a:prstGeom>
        </p:spPr>
      </p:pic>
      <p:pic>
        <p:nvPicPr>
          <p:cNvPr id="60" name="Picture 59" descr="A person smiling for the camera&#10;&#10;Description automatically generated with medium confidence">
            <a:extLst>
              <a:ext uri="{FF2B5EF4-FFF2-40B4-BE49-F238E27FC236}">
                <a16:creationId xmlns:a16="http://schemas.microsoft.com/office/drawing/2014/main" id="{E55D98A4-1629-470F-AC7B-646744F0588A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5161" y="5167584"/>
            <a:ext cx="1428750" cy="1714500"/>
          </a:xfrm>
          <a:prstGeom prst="rect">
            <a:avLst/>
          </a:prstGeom>
        </p:spPr>
      </p:pic>
      <p:pic>
        <p:nvPicPr>
          <p:cNvPr id="52" name="Picture 51" descr="A person in a yellow raincoat&#10;&#10;Description automatically generated with low confidence">
            <a:extLst>
              <a:ext uri="{FF2B5EF4-FFF2-40B4-BE49-F238E27FC236}">
                <a16:creationId xmlns:a16="http://schemas.microsoft.com/office/drawing/2014/main" id="{5E2C4A1F-7D9A-4CDE-B10D-0BA25A2432FF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0448" y="5211393"/>
            <a:ext cx="1428750" cy="17145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FCD0D170-C4A3-447C-89A6-FB63DD6F72A2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-16485" y="-7273"/>
            <a:ext cx="1228896" cy="2476846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FFECA648-742A-46EE-9047-23933B46FD8A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5" y="5385752"/>
            <a:ext cx="1243794" cy="1492553"/>
          </a:xfrm>
          <a:prstGeom prst="rect">
            <a:avLst/>
          </a:prstGeom>
        </p:spPr>
      </p:pic>
      <p:pic>
        <p:nvPicPr>
          <p:cNvPr id="54" name="Picture 53" descr="A person holding a baby&#10;&#10;Description automatically generated">
            <a:extLst>
              <a:ext uri="{FF2B5EF4-FFF2-40B4-BE49-F238E27FC236}">
                <a16:creationId xmlns:a16="http://schemas.microsoft.com/office/drawing/2014/main" id="{6C08ED37-3C69-42E1-936B-4B0ECD425965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792" y="5385752"/>
            <a:ext cx="1573288" cy="1966610"/>
          </a:xfrm>
          <a:prstGeom prst="rect">
            <a:avLst/>
          </a:prstGeom>
        </p:spPr>
      </p:pic>
      <p:pic>
        <p:nvPicPr>
          <p:cNvPr id="62" name="Picture 61" descr="A close-up of a person&#10;&#10;Description automatically generated">
            <a:extLst>
              <a:ext uri="{FF2B5EF4-FFF2-40B4-BE49-F238E27FC236}">
                <a16:creationId xmlns:a16="http://schemas.microsoft.com/office/drawing/2014/main" id="{4E5F6373-7B6E-4535-AA84-448A99488506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5547" y="5521451"/>
            <a:ext cx="1123122" cy="1347746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5B12142C-048A-4E4C-8F9D-EE25D2C1BA3A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-16485" y="2136733"/>
            <a:ext cx="1217414" cy="1528845"/>
          </a:xfrm>
          <a:prstGeom prst="rect">
            <a:avLst/>
          </a:prstGeom>
        </p:spPr>
      </p:pic>
      <p:pic>
        <p:nvPicPr>
          <p:cNvPr id="94" name="Picture 93">
            <a:extLst>
              <a:ext uri="{FF2B5EF4-FFF2-40B4-BE49-F238E27FC236}">
                <a16:creationId xmlns:a16="http://schemas.microsoft.com/office/drawing/2014/main" id="{5A4929A0-7C7E-439C-AE30-BB84CDF0F1CA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4091463" y="2537547"/>
            <a:ext cx="1409910" cy="1514605"/>
          </a:xfrm>
          <a:prstGeom prst="rect">
            <a:avLst/>
          </a:prstGeom>
        </p:spPr>
      </p:pic>
      <p:pic>
        <p:nvPicPr>
          <p:cNvPr id="96" name="Picture 95">
            <a:extLst>
              <a:ext uri="{FF2B5EF4-FFF2-40B4-BE49-F238E27FC236}">
                <a16:creationId xmlns:a16="http://schemas.microsoft.com/office/drawing/2014/main" id="{54ADEEED-97F7-4FB9-AFFA-89DB1B6D7880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5498297" y="2697686"/>
            <a:ext cx="1176352" cy="1352255"/>
          </a:xfrm>
          <a:prstGeom prst="rect">
            <a:avLst/>
          </a:prstGeom>
        </p:spPr>
      </p:pic>
      <p:pic>
        <p:nvPicPr>
          <p:cNvPr id="100" name="Picture 99">
            <a:extLst>
              <a:ext uri="{FF2B5EF4-FFF2-40B4-BE49-F238E27FC236}">
                <a16:creationId xmlns:a16="http://schemas.microsoft.com/office/drawing/2014/main" id="{093B9EE8-53B4-420A-9685-9CFB94A0740A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8103539" y="-8658"/>
            <a:ext cx="1160598" cy="1843630"/>
          </a:xfrm>
          <a:prstGeom prst="rect">
            <a:avLst/>
          </a:prstGeom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3DE2915C-59AA-4A43-82BE-ABD5EB1A8DD9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4753540" y="1353122"/>
            <a:ext cx="1300583" cy="1344564"/>
          </a:xfrm>
          <a:prstGeom prst="rect">
            <a:avLst/>
          </a:prstGeom>
        </p:spPr>
      </p:pic>
      <p:pic>
        <p:nvPicPr>
          <p:cNvPr id="104" name="Picture 103">
            <a:extLst>
              <a:ext uri="{FF2B5EF4-FFF2-40B4-BE49-F238E27FC236}">
                <a16:creationId xmlns:a16="http://schemas.microsoft.com/office/drawing/2014/main" id="{E27FA617-8C2E-4A07-B607-2948939A1BB6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8818287" y="1834972"/>
            <a:ext cx="1956785" cy="1847059"/>
          </a:xfrm>
          <a:prstGeom prst="rect">
            <a:avLst/>
          </a:prstGeom>
        </p:spPr>
      </p:pic>
      <p:pic>
        <p:nvPicPr>
          <p:cNvPr id="102" name="Picture 101">
            <a:extLst>
              <a:ext uri="{FF2B5EF4-FFF2-40B4-BE49-F238E27FC236}">
                <a16:creationId xmlns:a16="http://schemas.microsoft.com/office/drawing/2014/main" id="{11556278-EFEB-4D2A-8103-28A9D7DEFF43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10553438" y="1834972"/>
            <a:ext cx="1661266" cy="182709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C69FE46-996D-4E12-A251-46D7092C2202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2804706" y="3664428"/>
            <a:ext cx="1453896" cy="1857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7588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285</TotalTime>
  <Words>0</Words>
  <Application>Microsoft Office PowerPoint</Application>
  <PresentationFormat>Widescreen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Shiu, Shinhan</dc:creator>
  <cp:lastModifiedBy>Shiu, Shinhan</cp:lastModifiedBy>
  <cp:revision>17</cp:revision>
  <dcterms:created xsi:type="dcterms:W3CDTF">2021-04-14T14:05:38Z</dcterms:created>
  <dcterms:modified xsi:type="dcterms:W3CDTF">2021-04-14T18:56:42Z</dcterms:modified>
</cp:coreProperties>
</file>